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32399288" cy="43559413"/>
  <p:notesSz cx="6858000" cy="9144000"/>
  <p:defaultTextStyle>
    <a:defPPr>
      <a:defRPr lang="en-IN"/>
    </a:defPPr>
    <a:lvl1pPr algn="l" defTabSz="3749675" rtl="0" eaLnBrk="0" fontAlgn="base" hangingPunct="0">
      <a:spcBef>
        <a:spcPct val="0"/>
      </a:spcBef>
      <a:spcAft>
        <a:spcPct val="0"/>
      </a:spcAft>
      <a:defRPr sz="7300" kern="1200">
        <a:solidFill>
          <a:schemeClr val="tx1"/>
        </a:solidFill>
        <a:latin typeface="Calibri" panose="020F0502020204030204" pitchFamily="34" charset="0"/>
        <a:ea typeface="+mn-ea"/>
        <a:cs typeface="+mn-cs"/>
      </a:defRPr>
    </a:lvl1pPr>
    <a:lvl2pPr marL="1874838" indent="-1417638" algn="l" defTabSz="3749675" rtl="0" eaLnBrk="0" fontAlgn="base" hangingPunct="0">
      <a:spcBef>
        <a:spcPct val="0"/>
      </a:spcBef>
      <a:spcAft>
        <a:spcPct val="0"/>
      </a:spcAft>
      <a:defRPr sz="7300" kern="1200">
        <a:solidFill>
          <a:schemeClr val="tx1"/>
        </a:solidFill>
        <a:latin typeface="Calibri" panose="020F0502020204030204" pitchFamily="34" charset="0"/>
        <a:ea typeface="+mn-ea"/>
        <a:cs typeface="+mn-cs"/>
      </a:defRPr>
    </a:lvl2pPr>
    <a:lvl3pPr marL="3749675" indent="-2835275" algn="l" defTabSz="3749675" rtl="0" eaLnBrk="0" fontAlgn="base" hangingPunct="0">
      <a:spcBef>
        <a:spcPct val="0"/>
      </a:spcBef>
      <a:spcAft>
        <a:spcPct val="0"/>
      </a:spcAft>
      <a:defRPr sz="7300" kern="1200">
        <a:solidFill>
          <a:schemeClr val="tx1"/>
        </a:solidFill>
        <a:latin typeface="Calibri" panose="020F0502020204030204" pitchFamily="34" charset="0"/>
        <a:ea typeface="+mn-ea"/>
        <a:cs typeface="+mn-cs"/>
      </a:defRPr>
    </a:lvl3pPr>
    <a:lvl4pPr marL="5624513" indent="-4252913" algn="l" defTabSz="3749675" rtl="0" eaLnBrk="0" fontAlgn="base" hangingPunct="0">
      <a:spcBef>
        <a:spcPct val="0"/>
      </a:spcBef>
      <a:spcAft>
        <a:spcPct val="0"/>
      </a:spcAft>
      <a:defRPr sz="7300" kern="1200">
        <a:solidFill>
          <a:schemeClr val="tx1"/>
        </a:solidFill>
        <a:latin typeface="Calibri" panose="020F0502020204030204" pitchFamily="34" charset="0"/>
        <a:ea typeface="+mn-ea"/>
        <a:cs typeface="+mn-cs"/>
      </a:defRPr>
    </a:lvl4pPr>
    <a:lvl5pPr marL="7499350" indent="-5670550" algn="l" defTabSz="3749675" rtl="0" eaLnBrk="0" fontAlgn="base" hangingPunct="0">
      <a:spcBef>
        <a:spcPct val="0"/>
      </a:spcBef>
      <a:spcAft>
        <a:spcPct val="0"/>
      </a:spcAft>
      <a:defRPr sz="7300" kern="1200">
        <a:solidFill>
          <a:schemeClr val="tx1"/>
        </a:solidFill>
        <a:latin typeface="Calibri" panose="020F0502020204030204" pitchFamily="34" charset="0"/>
        <a:ea typeface="+mn-ea"/>
        <a:cs typeface="+mn-cs"/>
      </a:defRPr>
    </a:lvl5pPr>
    <a:lvl6pPr marL="2286000" algn="l" defTabSz="914400" rtl="0" eaLnBrk="1" latinLnBrk="0" hangingPunct="1">
      <a:defRPr sz="7300" kern="1200">
        <a:solidFill>
          <a:schemeClr val="tx1"/>
        </a:solidFill>
        <a:latin typeface="Calibri" panose="020F0502020204030204" pitchFamily="34" charset="0"/>
        <a:ea typeface="+mn-ea"/>
        <a:cs typeface="+mn-cs"/>
      </a:defRPr>
    </a:lvl6pPr>
    <a:lvl7pPr marL="2743200" algn="l" defTabSz="914400" rtl="0" eaLnBrk="1" latinLnBrk="0" hangingPunct="1">
      <a:defRPr sz="7300" kern="1200">
        <a:solidFill>
          <a:schemeClr val="tx1"/>
        </a:solidFill>
        <a:latin typeface="Calibri" panose="020F0502020204030204" pitchFamily="34" charset="0"/>
        <a:ea typeface="+mn-ea"/>
        <a:cs typeface="+mn-cs"/>
      </a:defRPr>
    </a:lvl7pPr>
    <a:lvl8pPr marL="3200400" algn="l" defTabSz="914400" rtl="0" eaLnBrk="1" latinLnBrk="0" hangingPunct="1">
      <a:defRPr sz="7300" kern="1200">
        <a:solidFill>
          <a:schemeClr val="tx1"/>
        </a:solidFill>
        <a:latin typeface="Calibri" panose="020F0502020204030204" pitchFamily="34" charset="0"/>
        <a:ea typeface="+mn-ea"/>
        <a:cs typeface="+mn-cs"/>
      </a:defRPr>
    </a:lvl8pPr>
    <a:lvl9pPr marL="3657600" algn="l" defTabSz="914400" rtl="0" eaLnBrk="1" latinLnBrk="0" hangingPunct="1">
      <a:defRPr sz="7300"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 d="100"/>
          <a:sy n="15" d="100"/>
        </p:scale>
        <p:origin x="97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94CB0804-B6EE-4871-AA5C-A81FEBBB0E21}" type="datetimeFigureOut">
              <a:rPr lang="en-IN"/>
              <a:pPr>
                <a:defRPr/>
              </a:pPr>
              <a:t>11/25/2022</a:t>
            </a:fld>
            <a:endParaRPr lang="en-IN"/>
          </a:p>
        </p:txBody>
      </p:sp>
      <p:sp>
        <p:nvSpPr>
          <p:cNvPr id="4" name="Slide Image Placeholder 3"/>
          <p:cNvSpPr>
            <a:spLocks noGrp="1" noRot="1" noChangeAspect="1"/>
          </p:cNvSpPr>
          <p:nvPr>
            <p:ph type="sldImg" idx="2"/>
          </p:nvPr>
        </p:nvSpPr>
        <p:spPr>
          <a:xfrm>
            <a:off x="2281238" y="1143000"/>
            <a:ext cx="2295525" cy="3086100"/>
          </a:xfrm>
          <a:prstGeom prst="rect">
            <a:avLst/>
          </a:prstGeom>
          <a:noFill/>
          <a:ln w="12700">
            <a:solidFill>
              <a:prstClr val="black"/>
            </a:solidFill>
          </a:ln>
        </p:spPr>
        <p:txBody>
          <a:bodyPr vert="horz" lIns="91440" tIns="45720" rIns="91440" bIns="45720" rtlCol="0" anchor="ctr"/>
          <a:lstStyle/>
          <a:p>
            <a:pPr lvl="0"/>
            <a:endParaRPr lang="en-IN"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smtClean="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A6301A9C-181D-41B2-9C9F-A89C7129A4C0}"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128824"/>
            <a:ext cx="27539395" cy="15165129"/>
          </a:xfrm>
        </p:spPr>
        <p:txBody>
          <a:bodyPr anchor="b"/>
          <a:lstStyle>
            <a:lvl1pPr algn="ctr">
              <a:defRPr sz="21259"/>
            </a:lvl1pPr>
          </a:lstStyle>
          <a:p>
            <a:r>
              <a:rPr lang="en-US" smtClean="0"/>
              <a:t>Click to edit Master title style</a:t>
            </a:r>
            <a:endParaRPr lang="en-US" dirty="0"/>
          </a:p>
        </p:txBody>
      </p:sp>
      <p:sp>
        <p:nvSpPr>
          <p:cNvPr id="3" name="Subtitle 2"/>
          <p:cNvSpPr>
            <a:spLocks noGrp="1"/>
          </p:cNvSpPr>
          <p:nvPr>
            <p:ph type="subTitle" idx="1"/>
          </p:nvPr>
        </p:nvSpPr>
        <p:spPr>
          <a:xfrm>
            <a:off x="4049911" y="22878778"/>
            <a:ext cx="24299466" cy="10516772"/>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DD9F02D-85D1-4135-874D-02E308B29445}" type="datetime1">
              <a:rPr lang="en-IN"/>
              <a:pPr>
                <a:defRPr/>
              </a:pPr>
              <a:t>11/25/2022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7F471D9F-51D8-4A88-BF10-78428C2C12A9}" type="slidenum">
              <a:rPr lang="en-IN"/>
              <a:pPr>
                <a:defRPr/>
              </a:pPr>
              <a:t>‹#›</a:t>
            </a:fld>
            <a:endParaRPr lang="en-IN"/>
          </a:p>
        </p:txBody>
      </p:sp>
    </p:spTree>
    <p:extLst>
      <p:ext uri="{BB962C8B-B14F-4D97-AF65-F5344CB8AC3E}">
        <p14:creationId xmlns:p14="http://schemas.microsoft.com/office/powerpoint/2010/main" val="2822947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1F92AB7-C392-4695-AA89-A0C0CA43D2D0}" type="datetime1">
              <a:rPr lang="en-IN"/>
              <a:pPr>
                <a:defRPr/>
              </a:pPr>
              <a:t>11/25/2022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B04F1A7C-98E0-4E0B-98DE-720498637FD0}" type="slidenum">
              <a:rPr lang="en-IN"/>
              <a:pPr>
                <a:defRPr/>
              </a:pPr>
              <a:t>‹#›</a:t>
            </a:fld>
            <a:endParaRPr lang="en-IN"/>
          </a:p>
        </p:txBody>
      </p:sp>
    </p:spTree>
    <p:extLst>
      <p:ext uri="{BB962C8B-B14F-4D97-AF65-F5344CB8AC3E}">
        <p14:creationId xmlns:p14="http://schemas.microsoft.com/office/powerpoint/2010/main" val="4064753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19135"/>
            <a:ext cx="6986096" cy="3691458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27453" y="2319135"/>
            <a:ext cx="20553298" cy="36914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294917A-8482-41DE-A33D-7F01683CED4E}" type="datetime1">
              <a:rPr lang="en-IN"/>
              <a:pPr>
                <a:defRPr/>
              </a:pPr>
              <a:t>11/25/2022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E045DF05-E4A0-46B3-A0FB-28DC707D14E2}" type="slidenum">
              <a:rPr lang="en-IN"/>
              <a:pPr>
                <a:defRPr/>
              </a:pPr>
              <a:t>‹#›</a:t>
            </a:fld>
            <a:endParaRPr lang="en-IN"/>
          </a:p>
        </p:txBody>
      </p:sp>
    </p:spTree>
    <p:extLst>
      <p:ext uri="{BB962C8B-B14F-4D97-AF65-F5344CB8AC3E}">
        <p14:creationId xmlns:p14="http://schemas.microsoft.com/office/powerpoint/2010/main" val="80521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74ED8DF-4101-4DB8-91D0-2069F5EC3EDF}" type="datetime1">
              <a:rPr lang="en-IN"/>
              <a:pPr>
                <a:defRPr/>
              </a:pPr>
              <a:t>11/25/2022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CAD35DC6-9683-492F-938F-F36446A73C6E}" type="slidenum">
              <a:rPr lang="en-IN"/>
              <a:pPr>
                <a:defRPr/>
              </a:pPr>
              <a:t>‹#›</a:t>
            </a:fld>
            <a:endParaRPr lang="en-IN"/>
          </a:p>
        </p:txBody>
      </p:sp>
    </p:spTree>
    <p:extLst>
      <p:ext uri="{BB962C8B-B14F-4D97-AF65-F5344CB8AC3E}">
        <p14:creationId xmlns:p14="http://schemas.microsoft.com/office/powerpoint/2010/main" val="700477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859616"/>
            <a:ext cx="27944386" cy="18119503"/>
          </a:xfrm>
        </p:spPr>
        <p:txBody>
          <a:bodyPr anchor="b"/>
          <a:lstStyle>
            <a:lvl1pPr>
              <a:defRPr sz="21259"/>
            </a:lvl1pPr>
          </a:lstStyle>
          <a:p>
            <a:r>
              <a:rPr lang="en-US" smtClean="0"/>
              <a:t>Click to edit Master title style</a:t>
            </a:r>
            <a:endParaRPr lang="en-US" dirty="0"/>
          </a:p>
        </p:txBody>
      </p:sp>
      <p:sp>
        <p:nvSpPr>
          <p:cNvPr id="3" name="Text Placeholder 2"/>
          <p:cNvSpPr>
            <a:spLocks noGrp="1"/>
          </p:cNvSpPr>
          <p:nvPr>
            <p:ph type="body" idx="1"/>
          </p:nvPr>
        </p:nvSpPr>
        <p:spPr>
          <a:xfrm>
            <a:off x="2210578" y="29150537"/>
            <a:ext cx="27944386" cy="952861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B19EE670-9A6E-46DD-A4B0-4162F68BB834}" type="datetime1">
              <a:rPr lang="en-IN"/>
              <a:pPr>
                <a:defRPr/>
              </a:pPr>
              <a:t>11/25/2022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EFDF0F8A-DB19-4194-94C6-4590B655AB7E}" type="slidenum">
              <a:rPr lang="en-IN"/>
              <a:pPr>
                <a:defRPr/>
              </a:pPr>
              <a:t>‹#›</a:t>
            </a:fld>
            <a:endParaRPr lang="en-IN"/>
          </a:p>
        </p:txBody>
      </p:sp>
    </p:spTree>
    <p:extLst>
      <p:ext uri="{BB962C8B-B14F-4D97-AF65-F5344CB8AC3E}">
        <p14:creationId xmlns:p14="http://schemas.microsoft.com/office/powerpoint/2010/main" val="2256188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227451" y="11595677"/>
            <a:ext cx="13769697" cy="2763804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6402140" y="11595677"/>
            <a:ext cx="13769697" cy="2763804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D5D5EE39-4C0D-4CAE-8461-C0486EA85A8D}" type="datetime1">
              <a:rPr lang="en-IN"/>
              <a:pPr>
                <a:defRPr/>
              </a:pPr>
              <a:t>11/25/2022</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EFB10F04-60F8-4085-AD3D-7F3E10A6D0C8}" type="slidenum">
              <a:rPr lang="en-IN"/>
              <a:pPr>
                <a:defRPr/>
              </a:pPr>
              <a:t>‹#›</a:t>
            </a:fld>
            <a:endParaRPr lang="en-IN"/>
          </a:p>
        </p:txBody>
      </p:sp>
    </p:spTree>
    <p:extLst>
      <p:ext uri="{BB962C8B-B14F-4D97-AF65-F5344CB8AC3E}">
        <p14:creationId xmlns:p14="http://schemas.microsoft.com/office/powerpoint/2010/main" val="3109784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19145"/>
            <a:ext cx="27944386" cy="841947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31675" y="10678109"/>
            <a:ext cx="13706415" cy="5233176"/>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smtClean="0"/>
              <a:t>Edit Master text styles</a:t>
            </a:r>
          </a:p>
        </p:txBody>
      </p:sp>
      <p:sp>
        <p:nvSpPr>
          <p:cNvPr id="4" name="Content Placeholder 3"/>
          <p:cNvSpPr>
            <a:spLocks noGrp="1"/>
          </p:cNvSpPr>
          <p:nvPr>
            <p:ph sz="half" idx="2"/>
          </p:nvPr>
        </p:nvSpPr>
        <p:spPr>
          <a:xfrm>
            <a:off x="2231675" y="15911286"/>
            <a:ext cx="13706415" cy="234031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6402142" y="10678109"/>
            <a:ext cx="13773917" cy="5233176"/>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smtClean="0"/>
              <a:t>Edit Master text styles</a:t>
            </a:r>
          </a:p>
        </p:txBody>
      </p:sp>
      <p:sp>
        <p:nvSpPr>
          <p:cNvPr id="6" name="Content Placeholder 5"/>
          <p:cNvSpPr>
            <a:spLocks noGrp="1"/>
          </p:cNvSpPr>
          <p:nvPr>
            <p:ph sz="quarter" idx="4"/>
          </p:nvPr>
        </p:nvSpPr>
        <p:spPr>
          <a:xfrm>
            <a:off x="16402142" y="15911286"/>
            <a:ext cx="13773917" cy="234031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0B821CCB-DC86-4F1C-B19F-3133D8C2CEC7}" type="datetime1">
              <a:rPr lang="en-IN"/>
              <a:pPr>
                <a:defRPr/>
              </a:pPr>
              <a:t>11/25/2022</a:t>
            </a:fld>
            <a:endParaRPr lang="en-IN"/>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pPr>
              <a:defRPr/>
            </a:pPr>
            <a:fld id="{A5812C9A-9C83-4ACB-AFD9-7F094BE39710}" type="slidenum">
              <a:rPr lang="en-IN"/>
              <a:pPr>
                <a:defRPr/>
              </a:pPr>
              <a:t>‹#›</a:t>
            </a:fld>
            <a:endParaRPr lang="en-IN"/>
          </a:p>
        </p:txBody>
      </p:sp>
    </p:spTree>
    <p:extLst>
      <p:ext uri="{BB962C8B-B14F-4D97-AF65-F5344CB8AC3E}">
        <p14:creationId xmlns:p14="http://schemas.microsoft.com/office/powerpoint/2010/main" val="410042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F328BA40-B10F-44A8-919F-28CE03555BD0}" type="datetime1">
              <a:rPr lang="en-IN"/>
              <a:pPr>
                <a:defRPr/>
              </a:pPr>
              <a:t>11/25/2022</a:t>
            </a:fld>
            <a:endParaRPr lang="en-IN"/>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pPr>
              <a:defRPr/>
            </a:pPr>
            <a:fld id="{562D9F7D-DD03-4C51-8C1F-1111B572B0AF}" type="slidenum">
              <a:rPr lang="en-IN"/>
              <a:pPr>
                <a:defRPr/>
              </a:pPr>
              <a:t>‹#›</a:t>
            </a:fld>
            <a:endParaRPr lang="en-IN"/>
          </a:p>
        </p:txBody>
      </p:sp>
    </p:spTree>
    <p:extLst>
      <p:ext uri="{BB962C8B-B14F-4D97-AF65-F5344CB8AC3E}">
        <p14:creationId xmlns:p14="http://schemas.microsoft.com/office/powerpoint/2010/main" val="4075736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B190080-5B05-436A-9625-7E80C686E922}" type="datetime1">
              <a:rPr lang="en-IN"/>
              <a:pPr>
                <a:defRPr/>
              </a:pPr>
              <a:t>11/25/2022</a:t>
            </a:fld>
            <a:endParaRPr lang="en-IN"/>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pPr>
              <a:defRPr/>
            </a:pPr>
            <a:fld id="{805429E7-2420-4E15-A70A-B2FB969950AF}" type="slidenum">
              <a:rPr lang="en-IN"/>
              <a:pPr>
                <a:defRPr/>
              </a:pPr>
              <a:t>‹#›</a:t>
            </a:fld>
            <a:endParaRPr lang="en-IN"/>
          </a:p>
        </p:txBody>
      </p:sp>
    </p:spTree>
    <p:extLst>
      <p:ext uri="{BB962C8B-B14F-4D97-AF65-F5344CB8AC3E}">
        <p14:creationId xmlns:p14="http://schemas.microsoft.com/office/powerpoint/2010/main" val="2342349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903961"/>
            <a:ext cx="10449614" cy="10163863"/>
          </a:xfrm>
        </p:spPr>
        <p:txBody>
          <a:bodyPr anchor="b"/>
          <a:lstStyle>
            <a:lvl1pPr>
              <a:defRPr sz="11338"/>
            </a:lvl1pPr>
          </a:lstStyle>
          <a:p>
            <a:r>
              <a:rPr lang="en-US" smtClean="0"/>
              <a:t>Click to edit Master title style</a:t>
            </a:r>
            <a:endParaRPr lang="en-US" dirty="0"/>
          </a:p>
        </p:txBody>
      </p:sp>
      <p:sp>
        <p:nvSpPr>
          <p:cNvPr id="3" name="Content Placeholder 2"/>
          <p:cNvSpPr>
            <a:spLocks noGrp="1"/>
          </p:cNvSpPr>
          <p:nvPr>
            <p:ph idx="1"/>
          </p:nvPr>
        </p:nvSpPr>
        <p:spPr>
          <a:xfrm>
            <a:off x="13773917" y="6271758"/>
            <a:ext cx="16402140" cy="30955416"/>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31671" y="13067824"/>
            <a:ext cx="10449614" cy="24209760"/>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4D8B6375-FFDF-42FB-BD19-E4CFDA4EE502}" type="datetime1">
              <a:rPr lang="en-IN"/>
              <a:pPr>
                <a:defRPr/>
              </a:pPr>
              <a:t>11/25/2022</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EADAA2E6-BB89-429D-8594-24E9127121C2}" type="slidenum">
              <a:rPr lang="en-IN"/>
              <a:pPr>
                <a:defRPr/>
              </a:pPr>
              <a:t>‹#›</a:t>
            </a:fld>
            <a:endParaRPr lang="en-IN"/>
          </a:p>
        </p:txBody>
      </p:sp>
    </p:spTree>
    <p:extLst>
      <p:ext uri="{BB962C8B-B14F-4D97-AF65-F5344CB8AC3E}">
        <p14:creationId xmlns:p14="http://schemas.microsoft.com/office/powerpoint/2010/main" val="325646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903961"/>
            <a:ext cx="10449614" cy="10163863"/>
          </a:xfrm>
        </p:spPr>
        <p:txBody>
          <a:bodyPr anchor="b"/>
          <a:lstStyle>
            <a:lvl1pPr>
              <a:defRPr sz="11338"/>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73917" y="6271758"/>
            <a:ext cx="16402140" cy="30955416"/>
          </a:xfrm>
        </p:spPr>
        <p:txBody>
          <a:bodyPr rtlCol="0">
            <a:normAutofit/>
          </a:bodyPr>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2231671" y="13067824"/>
            <a:ext cx="10449614" cy="24209760"/>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3D9C86F6-9CB8-4DD1-A37D-C3730C30BB1E}" type="datetime1">
              <a:rPr lang="en-IN"/>
              <a:pPr>
                <a:defRPr/>
              </a:pPr>
              <a:t>11/25/2022</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9BD92FCF-78E2-4242-86EF-31D7099721EE}" type="slidenum">
              <a:rPr lang="en-IN"/>
              <a:pPr>
                <a:defRPr/>
              </a:pPr>
              <a:t>‹#›</a:t>
            </a:fld>
            <a:endParaRPr lang="en-IN"/>
          </a:p>
        </p:txBody>
      </p:sp>
    </p:spTree>
    <p:extLst>
      <p:ext uri="{BB962C8B-B14F-4D97-AF65-F5344CB8AC3E}">
        <p14:creationId xmlns:p14="http://schemas.microsoft.com/office/powerpoint/2010/main" val="4219734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27263" y="2319338"/>
            <a:ext cx="27944762" cy="841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2227263" y="11595100"/>
            <a:ext cx="27944762" cy="276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2227263" y="40373300"/>
            <a:ext cx="7289800" cy="2319338"/>
          </a:xfrm>
          <a:prstGeom prst="rect">
            <a:avLst/>
          </a:prstGeom>
        </p:spPr>
        <p:txBody>
          <a:bodyPr vert="horz" lIns="91440" tIns="45720" rIns="91440" bIns="45720" rtlCol="0" anchor="ctr"/>
          <a:lstStyle>
            <a:lvl1pPr algn="l" defTabSz="3749816" eaLnBrk="1" fontAlgn="auto" hangingPunct="1">
              <a:spcBef>
                <a:spcPts val="0"/>
              </a:spcBef>
              <a:spcAft>
                <a:spcPts val="0"/>
              </a:spcAft>
              <a:defRPr sz="4252">
                <a:solidFill>
                  <a:schemeClr val="tx1">
                    <a:tint val="75000"/>
                  </a:schemeClr>
                </a:solidFill>
                <a:latin typeface="+mn-lt"/>
              </a:defRPr>
            </a:lvl1pPr>
          </a:lstStyle>
          <a:p>
            <a:pPr>
              <a:defRPr/>
            </a:pPr>
            <a:fld id="{602EA093-D272-4ADF-B76F-906E66FCCA3C}" type="datetime1">
              <a:rPr lang="en-IN"/>
              <a:pPr>
                <a:defRPr/>
              </a:pPr>
              <a:t>11/25/2022</a:t>
            </a:fld>
            <a:endParaRPr lang="en-IN"/>
          </a:p>
        </p:txBody>
      </p:sp>
      <p:sp>
        <p:nvSpPr>
          <p:cNvPr id="5" name="Footer Placeholder 4"/>
          <p:cNvSpPr>
            <a:spLocks noGrp="1"/>
          </p:cNvSpPr>
          <p:nvPr>
            <p:ph type="ftr" sz="quarter" idx="3"/>
          </p:nvPr>
        </p:nvSpPr>
        <p:spPr>
          <a:xfrm>
            <a:off x="10731500" y="40373300"/>
            <a:ext cx="10936288" cy="2319338"/>
          </a:xfrm>
          <a:prstGeom prst="rect">
            <a:avLst/>
          </a:prstGeom>
        </p:spPr>
        <p:txBody>
          <a:bodyPr vert="horz" lIns="91440" tIns="45720" rIns="91440" bIns="45720" rtlCol="0" anchor="ctr"/>
          <a:lstStyle>
            <a:lvl1pPr algn="ctr" defTabSz="3749816" eaLnBrk="1" fontAlgn="auto" hangingPunct="1">
              <a:spcBef>
                <a:spcPts val="0"/>
              </a:spcBef>
              <a:spcAft>
                <a:spcPts val="0"/>
              </a:spcAft>
              <a:defRPr sz="4252">
                <a:solidFill>
                  <a:schemeClr val="tx1">
                    <a:tint val="75000"/>
                  </a:schemeClr>
                </a:solidFill>
                <a:latin typeface="+mn-lt"/>
              </a:defRPr>
            </a:lvl1pPr>
          </a:lstStyle>
          <a:p>
            <a:pPr>
              <a:defRPr/>
            </a:pPr>
            <a:endParaRPr lang="en-IN"/>
          </a:p>
        </p:txBody>
      </p:sp>
      <p:sp>
        <p:nvSpPr>
          <p:cNvPr id="6" name="Slide Number Placeholder 5"/>
          <p:cNvSpPr>
            <a:spLocks noGrp="1"/>
          </p:cNvSpPr>
          <p:nvPr>
            <p:ph type="sldNum" sz="quarter" idx="4"/>
          </p:nvPr>
        </p:nvSpPr>
        <p:spPr>
          <a:xfrm>
            <a:off x="22882225" y="40373300"/>
            <a:ext cx="7289800" cy="2319338"/>
          </a:xfrm>
          <a:prstGeom prst="rect">
            <a:avLst/>
          </a:prstGeom>
        </p:spPr>
        <p:txBody>
          <a:bodyPr vert="horz" lIns="91440" tIns="45720" rIns="91440" bIns="45720" rtlCol="0" anchor="ctr"/>
          <a:lstStyle>
            <a:lvl1pPr algn="r" defTabSz="3749816" eaLnBrk="1" fontAlgn="auto" hangingPunct="1">
              <a:spcBef>
                <a:spcPts val="0"/>
              </a:spcBef>
              <a:spcAft>
                <a:spcPts val="0"/>
              </a:spcAft>
              <a:defRPr sz="4252">
                <a:solidFill>
                  <a:schemeClr val="tx1">
                    <a:tint val="75000"/>
                  </a:schemeClr>
                </a:solidFill>
                <a:latin typeface="+mn-lt"/>
              </a:defRPr>
            </a:lvl1pPr>
          </a:lstStyle>
          <a:p>
            <a:pPr>
              <a:defRPr/>
            </a:pPr>
            <a:fld id="{3088CB90-9A71-4957-A9C6-4C9EDACCADC1}"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p:txStyles>
    <p:titleStyle>
      <a:lvl1pPr algn="l" defTabSz="3238500" rtl="0" eaLnBrk="0" fontAlgn="base" hangingPunct="0">
        <a:lnSpc>
          <a:spcPct val="90000"/>
        </a:lnSpc>
        <a:spcBef>
          <a:spcPct val="0"/>
        </a:spcBef>
        <a:spcAft>
          <a:spcPct val="0"/>
        </a:spcAft>
        <a:defRPr sz="15500" kern="1200">
          <a:solidFill>
            <a:schemeClr val="tx1"/>
          </a:solidFill>
          <a:latin typeface="+mj-lt"/>
          <a:ea typeface="+mj-ea"/>
          <a:cs typeface="+mj-cs"/>
        </a:defRPr>
      </a:lvl1pPr>
      <a:lvl2pPr algn="l" defTabSz="3238500" rtl="0" eaLnBrk="0" fontAlgn="base" hangingPunct="0">
        <a:lnSpc>
          <a:spcPct val="90000"/>
        </a:lnSpc>
        <a:spcBef>
          <a:spcPct val="0"/>
        </a:spcBef>
        <a:spcAft>
          <a:spcPct val="0"/>
        </a:spcAft>
        <a:defRPr sz="15500">
          <a:solidFill>
            <a:schemeClr val="tx1"/>
          </a:solidFill>
          <a:latin typeface="Calibri Light" panose="020F0302020204030204" pitchFamily="34" charset="0"/>
        </a:defRPr>
      </a:lvl2pPr>
      <a:lvl3pPr algn="l" defTabSz="3238500" rtl="0" eaLnBrk="0" fontAlgn="base" hangingPunct="0">
        <a:lnSpc>
          <a:spcPct val="90000"/>
        </a:lnSpc>
        <a:spcBef>
          <a:spcPct val="0"/>
        </a:spcBef>
        <a:spcAft>
          <a:spcPct val="0"/>
        </a:spcAft>
        <a:defRPr sz="15500">
          <a:solidFill>
            <a:schemeClr val="tx1"/>
          </a:solidFill>
          <a:latin typeface="Calibri Light" panose="020F0302020204030204" pitchFamily="34" charset="0"/>
        </a:defRPr>
      </a:lvl3pPr>
      <a:lvl4pPr algn="l" defTabSz="3238500" rtl="0" eaLnBrk="0" fontAlgn="base" hangingPunct="0">
        <a:lnSpc>
          <a:spcPct val="90000"/>
        </a:lnSpc>
        <a:spcBef>
          <a:spcPct val="0"/>
        </a:spcBef>
        <a:spcAft>
          <a:spcPct val="0"/>
        </a:spcAft>
        <a:defRPr sz="15500">
          <a:solidFill>
            <a:schemeClr val="tx1"/>
          </a:solidFill>
          <a:latin typeface="Calibri Light" panose="020F0302020204030204" pitchFamily="34" charset="0"/>
        </a:defRPr>
      </a:lvl4pPr>
      <a:lvl5pPr algn="l" defTabSz="3238500" rtl="0" eaLnBrk="0" fontAlgn="base" hangingPunct="0">
        <a:lnSpc>
          <a:spcPct val="90000"/>
        </a:lnSpc>
        <a:spcBef>
          <a:spcPct val="0"/>
        </a:spcBef>
        <a:spcAft>
          <a:spcPct val="0"/>
        </a:spcAft>
        <a:defRPr sz="15500">
          <a:solidFill>
            <a:schemeClr val="tx1"/>
          </a:solidFill>
          <a:latin typeface="Calibri Light" panose="020F0302020204030204" pitchFamily="34" charset="0"/>
        </a:defRPr>
      </a:lvl5pPr>
      <a:lvl6pPr marL="457200" algn="l" defTabSz="3238500" rtl="0" eaLnBrk="1" fontAlgn="base" hangingPunct="1">
        <a:lnSpc>
          <a:spcPct val="90000"/>
        </a:lnSpc>
        <a:spcBef>
          <a:spcPct val="0"/>
        </a:spcBef>
        <a:spcAft>
          <a:spcPct val="0"/>
        </a:spcAft>
        <a:defRPr sz="15500">
          <a:solidFill>
            <a:schemeClr val="tx1"/>
          </a:solidFill>
          <a:latin typeface="Calibri Light" panose="020F0302020204030204" pitchFamily="34" charset="0"/>
        </a:defRPr>
      </a:lvl6pPr>
      <a:lvl7pPr marL="914400" algn="l" defTabSz="3238500" rtl="0" eaLnBrk="1" fontAlgn="base" hangingPunct="1">
        <a:lnSpc>
          <a:spcPct val="90000"/>
        </a:lnSpc>
        <a:spcBef>
          <a:spcPct val="0"/>
        </a:spcBef>
        <a:spcAft>
          <a:spcPct val="0"/>
        </a:spcAft>
        <a:defRPr sz="15500">
          <a:solidFill>
            <a:schemeClr val="tx1"/>
          </a:solidFill>
          <a:latin typeface="Calibri Light" panose="020F0302020204030204" pitchFamily="34" charset="0"/>
        </a:defRPr>
      </a:lvl7pPr>
      <a:lvl8pPr marL="1371600" algn="l" defTabSz="3238500" rtl="0" eaLnBrk="1" fontAlgn="base" hangingPunct="1">
        <a:lnSpc>
          <a:spcPct val="90000"/>
        </a:lnSpc>
        <a:spcBef>
          <a:spcPct val="0"/>
        </a:spcBef>
        <a:spcAft>
          <a:spcPct val="0"/>
        </a:spcAft>
        <a:defRPr sz="15500">
          <a:solidFill>
            <a:schemeClr val="tx1"/>
          </a:solidFill>
          <a:latin typeface="Calibri Light" panose="020F0302020204030204" pitchFamily="34" charset="0"/>
        </a:defRPr>
      </a:lvl8pPr>
      <a:lvl9pPr marL="1828800" algn="l" defTabSz="3238500" rtl="0" eaLnBrk="1" fontAlgn="base" hangingPunct="1">
        <a:lnSpc>
          <a:spcPct val="90000"/>
        </a:lnSpc>
        <a:spcBef>
          <a:spcPct val="0"/>
        </a:spcBef>
        <a:spcAft>
          <a:spcPct val="0"/>
        </a:spcAft>
        <a:defRPr sz="15500">
          <a:solidFill>
            <a:schemeClr val="tx1"/>
          </a:solidFill>
          <a:latin typeface="Calibri Light" panose="020F0302020204030204" pitchFamily="34" charset="0"/>
        </a:defRPr>
      </a:lvl9pPr>
    </p:titleStyle>
    <p:bodyStyle>
      <a:lvl1pPr marL="809625" indent="-809625" algn="l" defTabSz="3238500" rtl="0" eaLnBrk="0" fontAlgn="base" hangingPunct="0">
        <a:lnSpc>
          <a:spcPct val="90000"/>
        </a:lnSpc>
        <a:spcBef>
          <a:spcPts val="3538"/>
        </a:spcBef>
        <a:spcAft>
          <a:spcPct val="0"/>
        </a:spcAft>
        <a:buFont typeface="Arial" panose="020B0604020202020204" pitchFamily="34" charset="0"/>
        <a:buChar char="•"/>
        <a:defRPr sz="9900" kern="1200">
          <a:solidFill>
            <a:schemeClr val="tx1"/>
          </a:solidFill>
          <a:latin typeface="+mn-lt"/>
          <a:ea typeface="+mn-ea"/>
          <a:cs typeface="+mn-cs"/>
        </a:defRPr>
      </a:lvl1pPr>
      <a:lvl2pPr marL="2428875" indent="-809625" algn="l" defTabSz="3238500" rtl="0" eaLnBrk="0" fontAlgn="base" hangingPunct="0">
        <a:lnSpc>
          <a:spcPct val="90000"/>
        </a:lnSpc>
        <a:spcBef>
          <a:spcPts val="1775"/>
        </a:spcBef>
        <a:spcAft>
          <a:spcPct val="0"/>
        </a:spcAft>
        <a:buFont typeface="Arial" panose="020B0604020202020204" pitchFamily="34" charset="0"/>
        <a:buChar char="•"/>
        <a:defRPr sz="8500" kern="1200">
          <a:solidFill>
            <a:schemeClr val="tx1"/>
          </a:solidFill>
          <a:latin typeface="+mn-lt"/>
          <a:ea typeface="+mn-ea"/>
          <a:cs typeface="+mn-cs"/>
        </a:defRPr>
      </a:lvl2pPr>
      <a:lvl3pPr marL="4049713" indent="-809625" algn="l" defTabSz="3238500" rtl="0" eaLnBrk="0" fontAlgn="base" hangingPunct="0">
        <a:lnSpc>
          <a:spcPct val="90000"/>
        </a:lnSpc>
        <a:spcBef>
          <a:spcPts val="1775"/>
        </a:spcBef>
        <a:spcAft>
          <a:spcPct val="0"/>
        </a:spcAft>
        <a:buFont typeface="Arial" panose="020B0604020202020204" pitchFamily="34" charset="0"/>
        <a:buChar char="•"/>
        <a:defRPr sz="7000" kern="1200">
          <a:solidFill>
            <a:schemeClr val="tx1"/>
          </a:solidFill>
          <a:latin typeface="+mn-lt"/>
          <a:ea typeface="+mn-ea"/>
          <a:cs typeface="+mn-cs"/>
        </a:defRPr>
      </a:lvl3pPr>
      <a:lvl4pPr marL="5668963" indent="-809625" algn="l" defTabSz="3238500" rtl="0" eaLnBrk="0" fontAlgn="base" hangingPunct="0">
        <a:lnSpc>
          <a:spcPct val="90000"/>
        </a:lnSpc>
        <a:spcBef>
          <a:spcPts val="1775"/>
        </a:spcBef>
        <a:spcAft>
          <a:spcPct val="0"/>
        </a:spcAft>
        <a:buFont typeface="Arial" panose="020B0604020202020204" pitchFamily="34" charset="0"/>
        <a:buChar char="•"/>
        <a:defRPr sz="6300" kern="1200">
          <a:solidFill>
            <a:schemeClr val="tx1"/>
          </a:solidFill>
          <a:latin typeface="+mn-lt"/>
          <a:ea typeface="+mn-ea"/>
          <a:cs typeface="+mn-cs"/>
        </a:defRPr>
      </a:lvl4pPr>
      <a:lvl5pPr marL="7288213" indent="-809625" algn="l" defTabSz="3238500" rtl="0" eaLnBrk="0" fontAlgn="base" hangingPunct="0">
        <a:lnSpc>
          <a:spcPct val="90000"/>
        </a:lnSpc>
        <a:spcBef>
          <a:spcPts val="1775"/>
        </a:spcBef>
        <a:spcAft>
          <a:spcPct val="0"/>
        </a:spcAft>
        <a:buFont typeface="Arial" panose="020B0604020202020204" pitchFamily="34" charset="0"/>
        <a:buChar char="•"/>
        <a:defRPr sz="6300"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588000" y="1123950"/>
            <a:ext cx="18846800" cy="3987800"/>
          </a:xfrm>
          <a:prstGeom prst="rect">
            <a:avLst/>
          </a:prstGeom>
          <a:solidFill>
            <a:schemeClr val="bg1"/>
          </a:solidFill>
          <a:ln>
            <a:solidFill>
              <a:schemeClr val="bg1"/>
            </a:solidFill>
          </a:ln>
        </p:spPr>
        <p:txBody>
          <a:bodyPr lIns="109728" tIns="54864" rIns="109728" bIns="54864">
            <a:spAutoFit/>
          </a:bodyPr>
          <a:lstStyle>
            <a:lvl1pPr>
              <a:defRPr sz="7300">
                <a:solidFill>
                  <a:schemeClr val="tx1"/>
                </a:solidFill>
                <a:latin typeface="Calibri" panose="020F0502020204030204" pitchFamily="34" charset="0"/>
              </a:defRPr>
            </a:lvl1pPr>
            <a:lvl2pPr marL="742950" indent="-285750">
              <a:defRPr sz="7300">
                <a:solidFill>
                  <a:schemeClr val="tx1"/>
                </a:solidFill>
                <a:latin typeface="Calibri" panose="020F0502020204030204" pitchFamily="34" charset="0"/>
              </a:defRPr>
            </a:lvl2pPr>
            <a:lvl3pPr marL="1143000" indent="-228600">
              <a:defRPr sz="7300">
                <a:solidFill>
                  <a:schemeClr val="tx1"/>
                </a:solidFill>
                <a:latin typeface="Calibri" panose="020F0502020204030204" pitchFamily="34" charset="0"/>
              </a:defRPr>
            </a:lvl3pPr>
            <a:lvl4pPr marL="1600200" indent="-228600">
              <a:defRPr sz="7300">
                <a:solidFill>
                  <a:schemeClr val="tx1"/>
                </a:solidFill>
                <a:latin typeface="Calibri" panose="020F0502020204030204" pitchFamily="34" charset="0"/>
              </a:defRPr>
            </a:lvl4pPr>
            <a:lvl5pPr marL="2057400" indent="-228600">
              <a:defRPr sz="7300">
                <a:solidFill>
                  <a:schemeClr val="tx1"/>
                </a:solidFill>
                <a:latin typeface="Calibri" panose="020F0502020204030204" pitchFamily="34" charset="0"/>
              </a:defRPr>
            </a:lvl5pPr>
            <a:lvl6pPr marL="2514600" indent="-228600" defTabSz="3749675" fontAlgn="base">
              <a:spcBef>
                <a:spcPct val="0"/>
              </a:spcBef>
              <a:spcAft>
                <a:spcPct val="0"/>
              </a:spcAft>
              <a:defRPr sz="7300">
                <a:solidFill>
                  <a:schemeClr val="tx1"/>
                </a:solidFill>
                <a:latin typeface="Calibri" panose="020F0502020204030204" pitchFamily="34" charset="0"/>
              </a:defRPr>
            </a:lvl6pPr>
            <a:lvl7pPr marL="2971800" indent="-228600" defTabSz="3749675" fontAlgn="base">
              <a:spcBef>
                <a:spcPct val="0"/>
              </a:spcBef>
              <a:spcAft>
                <a:spcPct val="0"/>
              </a:spcAft>
              <a:defRPr sz="7300">
                <a:solidFill>
                  <a:schemeClr val="tx1"/>
                </a:solidFill>
                <a:latin typeface="Calibri" panose="020F0502020204030204" pitchFamily="34" charset="0"/>
              </a:defRPr>
            </a:lvl7pPr>
            <a:lvl8pPr marL="3429000" indent="-228600" defTabSz="3749675" fontAlgn="base">
              <a:spcBef>
                <a:spcPct val="0"/>
              </a:spcBef>
              <a:spcAft>
                <a:spcPct val="0"/>
              </a:spcAft>
              <a:defRPr sz="7300">
                <a:solidFill>
                  <a:schemeClr val="tx1"/>
                </a:solidFill>
                <a:latin typeface="Calibri" panose="020F0502020204030204" pitchFamily="34" charset="0"/>
              </a:defRPr>
            </a:lvl8pPr>
            <a:lvl9pPr marL="3886200" indent="-228600" defTabSz="3749675" fontAlgn="base">
              <a:spcBef>
                <a:spcPct val="0"/>
              </a:spcBef>
              <a:spcAft>
                <a:spcPct val="0"/>
              </a:spcAft>
              <a:defRPr sz="7300">
                <a:solidFill>
                  <a:schemeClr val="tx1"/>
                </a:solidFill>
                <a:latin typeface="Calibri" panose="020F0502020204030204" pitchFamily="34" charset="0"/>
              </a:defRPr>
            </a:lvl9pPr>
          </a:lstStyle>
          <a:p>
            <a:pPr algn="ctr">
              <a:defRPr/>
            </a:pPr>
            <a:r>
              <a:rPr lang="en-IN" altLang="en-US" sz="7200" b="1" dirty="0" smtClean="0">
                <a:effectLst>
                  <a:outerShdw blurRad="38100" dist="38100" dir="2700000" algn="tl">
                    <a:srgbClr val="C0C0C0"/>
                  </a:outerShdw>
                </a:effectLst>
                <a:latin typeface="Arial" panose="020B0604020202020204" pitchFamily="34" charset="0"/>
                <a:ea typeface="Verdana" panose="020B0604030504040204" pitchFamily="34" charset="0"/>
                <a:cs typeface="Arial" panose="020B0604020202020204" pitchFamily="34" charset="0"/>
              </a:rPr>
              <a:t>POSTER TITLE</a:t>
            </a:r>
            <a:endParaRPr lang="en-IN" altLang="en-US" sz="7200" dirty="0" smtClean="0">
              <a:effectLst>
                <a:outerShdw blurRad="38100" dist="38100" dir="2700000" algn="tl">
                  <a:srgbClr val="C0C0C0"/>
                </a:outerShdw>
              </a:effectLst>
              <a:latin typeface="Arial" panose="020B0604020202020204" pitchFamily="34" charset="0"/>
              <a:ea typeface="Verdana" panose="020B0604030504040204" pitchFamily="34" charset="0"/>
              <a:cs typeface="Arial" panose="020B0604020202020204" pitchFamily="34" charset="0"/>
            </a:endParaRPr>
          </a:p>
          <a:p>
            <a:pPr algn="ctr">
              <a:defRPr/>
            </a:pPr>
            <a:r>
              <a:rPr lang="en-IN" altLang="en-US" sz="6000" b="1" u="sng" dirty="0" smtClean="0">
                <a:latin typeface="Arial" panose="020B0604020202020204" pitchFamily="34" charset="0"/>
                <a:ea typeface="Verdana" panose="020B0604030504040204" pitchFamily="34" charset="0"/>
                <a:cs typeface="Arial" panose="020B0604020202020204" pitchFamily="34" charset="0"/>
              </a:rPr>
              <a:t>Author1</a:t>
            </a:r>
            <a:r>
              <a:rPr lang="en-IN" altLang="en-US" sz="6000" b="1" dirty="0" smtClean="0">
                <a:latin typeface="Arial" panose="020B0604020202020204" pitchFamily="34" charset="0"/>
                <a:ea typeface="Verdana" panose="020B0604030504040204" pitchFamily="34" charset="0"/>
                <a:cs typeface="Arial" panose="020B0604020202020204" pitchFamily="34" charset="0"/>
              </a:rPr>
              <a:t>, Author2, Author3 and so on….</a:t>
            </a:r>
          </a:p>
          <a:p>
            <a:pPr algn="ctr">
              <a:defRPr/>
            </a:pPr>
            <a:r>
              <a:rPr lang="en-IN" altLang="en-US" sz="4000" i="1" dirty="0" smtClean="0">
                <a:latin typeface="Arial" panose="020B0604020202020204" pitchFamily="34" charset="0"/>
                <a:ea typeface="Verdana" panose="020B0604030504040204" pitchFamily="34" charset="0"/>
                <a:cs typeface="Arial" panose="020B0604020202020204" pitchFamily="34" charset="0"/>
              </a:rPr>
              <a:t>Affiliations, Address</a:t>
            </a:r>
          </a:p>
          <a:p>
            <a:pPr algn="ctr">
              <a:defRPr/>
            </a:pPr>
            <a:r>
              <a:rPr lang="en-IN" altLang="en-US" sz="4000" i="1" dirty="0" smtClean="0">
                <a:latin typeface="Arial" panose="020B0604020202020204" pitchFamily="34" charset="0"/>
                <a:ea typeface="Verdana" panose="020B0604030504040204" pitchFamily="34" charset="0"/>
                <a:cs typeface="Arial" panose="020B0604020202020204" pitchFamily="34" charset="0"/>
              </a:rPr>
              <a:t>Corresponding author email:</a:t>
            </a:r>
            <a:endParaRPr lang="en-US" altLang="en-US" sz="4000" dirty="0" smtClean="0">
              <a:latin typeface="Arial" panose="020B0604020202020204" pitchFamily="34" charset="0"/>
              <a:cs typeface="Arial" panose="020B0604020202020204" pitchFamily="34" charset="0"/>
            </a:endParaRPr>
          </a:p>
          <a:p>
            <a:pPr algn="ctr">
              <a:defRPr/>
            </a:pPr>
            <a:endParaRPr lang="en-US" altLang="en-US" sz="4000" dirty="0" smtClean="0">
              <a:solidFill>
                <a:srgbClr val="FFFF00"/>
              </a:solidFill>
              <a:latin typeface="Arial" panose="020B0604020202020204" pitchFamily="34" charset="0"/>
              <a:cs typeface="Arial" panose="020B0604020202020204" pitchFamily="34" charset="0"/>
            </a:endParaRPr>
          </a:p>
        </p:txBody>
      </p:sp>
      <p:sp>
        <p:nvSpPr>
          <p:cNvPr id="3075" name="TextBox 1"/>
          <p:cNvSpPr txBox="1">
            <a:spLocks noChangeArrowheads="1"/>
          </p:cNvSpPr>
          <p:nvPr/>
        </p:nvSpPr>
        <p:spPr bwMode="auto">
          <a:xfrm rot="10800000" flipV="1">
            <a:off x="25831800" y="366713"/>
            <a:ext cx="58562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300">
                <a:solidFill>
                  <a:schemeClr val="tx1"/>
                </a:solidFill>
                <a:latin typeface="Calibri" panose="020F0502020204030204" pitchFamily="34" charset="0"/>
              </a:defRPr>
            </a:lvl1pPr>
            <a:lvl2pPr marL="742950" indent="-285750">
              <a:defRPr sz="7300">
                <a:solidFill>
                  <a:schemeClr val="tx1"/>
                </a:solidFill>
                <a:latin typeface="Calibri" panose="020F0502020204030204" pitchFamily="34" charset="0"/>
              </a:defRPr>
            </a:lvl2pPr>
            <a:lvl3pPr marL="1143000" indent="-228600">
              <a:defRPr sz="7300">
                <a:solidFill>
                  <a:schemeClr val="tx1"/>
                </a:solidFill>
                <a:latin typeface="Calibri" panose="020F0502020204030204" pitchFamily="34" charset="0"/>
              </a:defRPr>
            </a:lvl3pPr>
            <a:lvl4pPr marL="1600200" indent="-228600">
              <a:defRPr sz="7300">
                <a:solidFill>
                  <a:schemeClr val="tx1"/>
                </a:solidFill>
                <a:latin typeface="Calibri" panose="020F0502020204030204" pitchFamily="34" charset="0"/>
              </a:defRPr>
            </a:lvl4pPr>
            <a:lvl5pPr marL="2057400" indent="-228600">
              <a:defRPr sz="7300">
                <a:solidFill>
                  <a:schemeClr val="tx1"/>
                </a:solidFill>
                <a:latin typeface="Calibri" panose="020F0502020204030204" pitchFamily="34" charset="0"/>
              </a:defRPr>
            </a:lvl5pPr>
            <a:lvl6pPr marL="2514600" indent="-228600" defTabSz="3749675" eaLnBrk="0" fontAlgn="base" hangingPunct="0">
              <a:spcBef>
                <a:spcPct val="0"/>
              </a:spcBef>
              <a:spcAft>
                <a:spcPct val="0"/>
              </a:spcAft>
              <a:defRPr sz="7300">
                <a:solidFill>
                  <a:schemeClr val="tx1"/>
                </a:solidFill>
                <a:latin typeface="Calibri" panose="020F0502020204030204" pitchFamily="34" charset="0"/>
              </a:defRPr>
            </a:lvl6pPr>
            <a:lvl7pPr marL="2971800" indent="-228600" defTabSz="3749675" eaLnBrk="0" fontAlgn="base" hangingPunct="0">
              <a:spcBef>
                <a:spcPct val="0"/>
              </a:spcBef>
              <a:spcAft>
                <a:spcPct val="0"/>
              </a:spcAft>
              <a:defRPr sz="7300">
                <a:solidFill>
                  <a:schemeClr val="tx1"/>
                </a:solidFill>
                <a:latin typeface="Calibri" panose="020F0502020204030204" pitchFamily="34" charset="0"/>
              </a:defRPr>
            </a:lvl7pPr>
            <a:lvl8pPr marL="3429000" indent="-228600" defTabSz="3749675" eaLnBrk="0" fontAlgn="base" hangingPunct="0">
              <a:spcBef>
                <a:spcPct val="0"/>
              </a:spcBef>
              <a:spcAft>
                <a:spcPct val="0"/>
              </a:spcAft>
              <a:defRPr sz="7300">
                <a:solidFill>
                  <a:schemeClr val="tx1"/>
                </a:solidFill>
                <a:latin typeface="Calibri" panose="020F0502020204030204" pitchFamily="34" charset="0"/>
              </a:defRPr>
            </a:lvl8pPr>
            <a:lvl9pPr marL="3886200" indent="-228600" defTabSz="3749675" eaLnBrk="0" fontAlgn="base" hangingPunct="0">
              <a:spcBef>
                <a:spcPct val="0"/>
              </a:spcBef>
              <a:spcAft>
                <a:spcPct val="0"/>
              </a:spcAft>
              <a:defRPr sz="7300">
                <a:solidFill>
                  <a:schemeClr val="tx1"/>
                </a:solidFill>
                <a:latin typeface="Calibri" panose="020F0502020204030204" pitchFamily="34" charset="0"/>
              </a:defRPr>
            </a:lvl9pPr>
          </a:lstStyle>
          <a:p>
            <a:pPr algn="r" eaLnBrk="1" hangingPunct="1"/>
            <a:r>
              <a:rPr lang="en-IN" altLang="en-US" sz="3200">
                <a:latin typeface="Arial" panose="020B0604020202020204" pitchFamily="34" charset="0"/>
                <a:cs typeface="Arial" panose="020B0604020202020204" pitchFamily="34" charset="0"/>
              </a:rPr>
              <a:t> </a:t>
            </a:r>
            <a:r>
              <a:rPr lang="en-IN" altLang="en-US" sz="4800" b="1">
                <a:latin typeface="Arial" panose="020B0604020202020204" pitchFamily="34" charset="0"/>
                <a:cs typeface="Arial" panose="020B0604020202020204" pitchFamily="34" charset="0"/>
              </a:rPr>
              <a:t>UID No-----------------</a:t>
            </a:r>
          </a:p>
        </p:txBody>
      </p:sp>
      <p:sp>
        <p:nvSpPr>
          <p:cNvPr id="5" name="TextBox 4"/>
          <p:cNvSpPr txBox="1"/>
          <p:nvPr/>
        </p:nvSpPr>
        <p:spPr>
          <a:xfrm flipH="1">
            <a:off x="3423603" y="7567026"/>
            <a:ext cx="12755883" cy="11452494"/>
          </a:xfrm>
          <a:prstGeom prst="rect">
            <a:avLst/>
          </a:prstGeom>
          <a:noFill/>
        </p:spPr>
        <p:txBody>
          <a:bodyPr>
            <a:spAutoFit/>
          </a:bodyPr>
          <a:lstStyle/>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p:txBody>
      </p:sp>
      <p:sp>
        <p:nvSpPr>
          <p:cNvPr id="6" name="TextBox 5"/>
          <p:cNvSpPr txBox="1"/>
          <p:nvPr/>
        </p:nvSpPr>
        <p:spPr>
          <a:xfrm flipH="1">
            <a:off x="16670481" y="5412377"/>
            <a:ext cx="12755883" cy="12588511"/>
          </a:xfrm>
          <a:prstGeom prst="rect">
            <a:avLst/>
          </a:prstGeom>
          <a:noFill/>
        </p:spPr>
        <p:txBody>
          <a:bodyPr>
            <a:spAutoFit/>
          </a:bodyPr>
          <a:lstStyle/>
          <a:p>
            <a:pPr defTabSz="3749816" eaLnBrk="1" fontAlgn="auto" hangingPunct="1">
              <a:spcBef>
                <a:spcPts val="0"/>
              </a:spcBef>
              <a:spcAft>
                <a:spcPts val="0"/>
              </a:spcAft>
              <a:defRPr/>
            </a:pPr>
            <a:endParaRPr lang="en-IN" sz="4400" b="1" dirty="0">
              <a:ln>
                <a:solidFill>
                  <a:schemeClr val="tx1"/>
                </a:solidFill>
              </a:ln>
              <a:latin typeface="Arial" panose="020B0604020202020204" pitchFamily="34" charset="0"/>
              <a:cs typeface="Arial" panose="020B0604020202020204" pitchFamily="34" charset="0"/>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a:p>
            <a:pPr defTabSz="3749816" eaLnBrk="1" fontAlgn="auto" hangingPunct="1">
              <a:spcBef>
                <a:spcPts val="0"/>
              </a:spcBef>
              <a:spcAft>
                <a:spcPts val="0"/>
              </a:spcAft>
              <a:defRPr/>
            </a:pPr>
            <a:endParaRPr lang="en-IN" sz="7382" dirty="0">
              <a:ln>
                <a:solidFill>
                  <a:schemeClr val="tx1"/>
                </a:solidFill>
              </a:ln>
              <a:latin typeface="+mn-lt"/>
            </a:endParaRPr>
          </a:p>
        </p:txBody>
      </p:sp>
      <p:sp>
        <p:nvSpPr>
          <p:cNvPr id="3078" name="TextBox 6"/>
          <p:cNvSpPr txBox="1">
            <a:spLocks noChangeArrowheads="1"/>
          </p:cNvSpPr>
          <p:nvPr/>
        </p:nvSpPr>
        <p:spPr bwMode="auto">
          <a:xfrm flipH="1">
            <a:off x="719138" y="15597188"/>
            <a:ext cx="14643100" cy="20527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7300">
                <a:solidFill>
                  <a:schemeClr val="tx1"/>
                </a:solidFill>
                <a:latin typeface="Calibri" panose="020F0502020204030204" pitchFamily="34" charset="0"/>
              </a:defRPr>
            </a:lvl1pPr>
            <a:lvl2pPr marL="742950" indent="-285750">
              <a:defRPr sz="7300">
                <a:solidFill>
                  <a:schemeClr val="tx1"/>
                </a:solidFill>
                <a:latin typeface="Calibri" panose="020F0502020204030204" pitchFamily="34" charset="0"/>
              </a:defRPr>
            </a:lvl2pPr>
            <a:lvl3pPr marL="1143000" indent="-228600">
              <a:defRPr sz="7300">
                <a:solidFill>
                  <a:schemeClr val="tx1"/>
                </a:solidFill>
                <a:latin typeface="Calibri" panose="020F0502020204030204" pitchFamily="34" charset="0"/>
              </a:defRPr>
            </a:lvl3pPr>
            <a:lvl4pPr marL="1600200" indent="-228600">
              <a:defRPr sz="7300">
                <a:solidFill>
                  <a:schemeClr val="tx1"/>
                </a:solidFill>
                <a:latin typeface="Calibri" panose="020F0502020204030204" pitchFamily="34" charset="0"/>
              </a:defRPr>
            </a:lvl4pPr>
            <a:lvl5pPr marL="2057400" indent="-228600">
              <a:defRPr sz="7300">
                <a:solidFill>
                  <a:schemeClr val="tx1"/>
                </a:solidFill>
                <a:latin typeface="Calibri" panose="020F0502020204030204" pitchFamily="34" charset="0"/>
              </a:defRPr>
            </a:lvl5pPr>
            <a:lvl6pPr marL="2514600" indent="-228600" defTabSz="3749675" eaLnBrk="0" fontAlgn="base" hangingPunct="0">
              <a:spcBef>
                <a:spcPct val="0"/>
              </a:spcBef>
              <a:spcAft>
                <a:spcPct val="0"/>
              </a:spcAft>
              <a:defRPr sz="7300">
                <a:solidFill>
                  <a:schemeClr val="tx1"/>
                </a:solidFill>
                <a:latin typeface="Calibri" panose="020F0502020204030204" pitchFamily="34" charset="0"/>
              </a:defRPr>
            </a:lvl6pPr>
            <a:lvl7pPr marL="2971800" indent="-228600" defTabSz="3749675" eaLnBrk="0" fontAlgn="base" hangingPunct="0">
              <a:spcBef>
                <a:spcPct val="0"/>
              </a:spcBef>
              <a:spcAft>
                <a:spcPct val="0"/>
              </a:spcAft>
              <a:defRPr sz="7300">
                <a:solidFill>
                  <a:schemeClr val="tx1"/>
                </a:solidFill>
                <a:latin typeface="Calibri" panose="020F0502020204030204" pitchFamily="34" charset="0"/>
              </a:defRPr>
            </a:lvl7pPr>
            <a:lvl8pPr marL="3429000" indent="-228600" defTabSz="3749675" eaLnBrk="0" fontAlgn="base" hangingPunct="0">
              <a:spcBef>
                <a:spcPct val="0"/>
              </a:spcBef>
              <a:spcAft>
                <a:spcPct val="0"/>
              </a:spcAft>
              <a:defRPr sz="7300">
                <a:solidFill>
                  <a:schemeClr val="tx1"/>
                </a:solidFill>
                <a:latin typeface="Calibri" panose="020F0502020204030204" pitchFamily="34" charset="0"/>
              </a:defRPr>
            </a:lvl8pPr>
            <a:lvl9pPr marL="3886200" indent="-228600" defTabSz="3749675" eaLnBrk="0" fontAlgn="base" hangingPunct="0">
              <a:spcBef>
                <a:spcPct val="0"/>
              </a:spcBef>
              <a:spcAft>
                <a:spcPct val="0"/>
              </a:spcAft>
              <a:defRPr sz="7300">
                <a:solidFill>
                  <a:schemeClr val="tx1"/>
                </a:solidFill>
                <a:latin typeface="Calibri" panose="020F0502020204030204" pitchFamily="34" charset="0"/>
              </a:defRPr>
            </a:lvl9pPr>
          </a:lstStyle>
          <a:p>
            <a:pPr eaLnBrk="1" hangingPunct="1"/>
            <a:r>
              <a:rPr lang="en-IN" altLang="en-US" sz="4400" b="1">
                <a:latin typeface="Arial" panose="020B0604020202020204" pitchFamily="34" charset="0"/>
                <a:cs typeface="Arial" panose="020B0604020202020204" pitchFamily="34" charset="0"/>
              </a:rPr>
              <a:t>Methodology</a:t>
            </a:r>
          </a:p>
          <a:p>
            <a:pPr eaLnBrk="1" hangingPunct="1"/>
            <a:endParaRPr lang="en-IN" altLang="en-US" sz="4400" b="1">
              <a:latin typeface="Arial" panose="020B0604020202020204" pitchFamily="34" charset="0"/>
              <a:cs typeface="Arial" panose="020B0604020202020204" pitchFamily="34" charset="0"/>
            </a:endParaRPr>
          </a:p>
          <a:p>
            <a:pPr algn="just" eaLnBrk="1" hangingPunct="1"/>
            <a:r>
              <a:rPr lang="en-IN" altLang="en-US" sz="4000">
                <a:latin typeface="Arial" panose="020B0604020202020204" pitchFamily="34" charset="0"/>
                <a:cs typeface="Arial" panose="020B0604020202020204" pitchFamily="34" charset="0"/>
              </a:rPr>
              <a:t>Should include experimental design, treatment details, replications and techniques/ methods employed. No symbols for the treatments to be used. Author(s) must follow standard abbreviations. All weights and measurements must be in International System of Units (SI).</a:t>
            </a: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p:txBody>
      </p:sp>
      <p:sp>
        <p:nvSpPr>
          <p:cNvPr id="3079" name="TextBox 7"/>
          <p:cNvSpPr txBox="1">
            <a:spLocks noChangeArrowheads="1"/>
          </p:cNvSpPr>
          <p:nvPr/>
        </p:nvSpPr>
        <p:spPr bwMode="auto">
          <a:xfrm flipH="1">
            <a:off x="15886113" y="30176788"/>
            <a:ext cx="15801975" cy="59483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eaLnBrk="1" hangingPunct="1"/>
            <a:r>
              <a:rPr lang="en-IN" altLang="en-US" sz="4400" b="1">
                <a:latin typeface="Arial" panose="020B0604020202020204" pitchFamily="34" charset="0"/>
                <a:cs typeface="Arial" panose="020B0604020202020204" pitchFamily="34" charset="0"/>
              </a:rPr>
              <a:t>Conclusion</a:t>
            </a:r>
          </a:p>
          <a:p>
            <a:pPr eaLnBrk="1" hangingPunct="1"/>
            <a:endParaRPr lang="en-IN" altLang="en-US" sz="4400" b="1">
              <a:latin typeface="Arial" panose="020B0604020202020204" pitchFamily="34" charset="0"/>
              <a:cs typeface="Arial" panose="020B0604020202020204" pitchFamily="34" charset="0"/>
            </a:endParaRPr>
          </a:p>
          <a:p>
            <a:pPr algn="just" eaLnBrk="1" hangingPunct="1"/>
            <a:r>
              <a:rPr lang="en-US" altLang="en-US" sz="4000">
                <a:latin typeface="Arial" panose="020B0604020202020204" pitchFamily="34" charset="0"/>
                <a:cs typeface="Arial" panose="020B0604020202020204" pitchFamily="34" charset="0"/>
              </a:rPr>
              <a:t>A brief summary of the study may be included in two to three sentences</a:t>
            </a:r>
          </a:p>
          <a:p>
            <a:pPr algn="just"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p:txBody>
      </p:sp>
      <p:sp>
        <p:nvSpPr>
          <p:cNvPr id="3080" name="TextBox 8"/>
          <p:cNvSpPr txBox="1">
            <a:spLocks noChangeArrowheads="1"/>
          </p:cNvSpPr>
          <p:nvPr/>
        </p:nvSpPr>
        <p:spPr bwMode="auto">
          <a:xfrm flipH="1">
            <a:off x="719138" y="5411788"/>
            <a:ext cx="14643100" cy="100647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eaLnBrk="1" hangingPunct="1"/>
            <a:r>
              <a:rPr lang="en-IN" altLang="en-US" sz="4400" b="1">
                <a:latin typeface="Arial" panose="020B0604020202020204" pitchFamily="34" charset="0"/>
                <a:cs typeface="Arial" panose="020B0604020202020204" pitchFamily="34" charset="0"/>
              </a:rPr>
              <a:t>Introduction</a:t>
            </a:r>
          </a:p>
          <a:p>
            <a:pPr eaLnBrk="1" hangingPunct="1"/>
            <a:endParaRPr lang="en-IN" altLang="en-US" sz="4400" b="1">
              <a:latin typeface="Arial" panose="020B0604020202020204" pitchFamily="34" charset="0"/>
              <a:cs typeface="Arial" panose="020B0604020202020204" pitchFamily="34" charset="0"/>
            </a:endParaRPr>
          </a:p>
          <a:p>
            <a:pPr algn="just" eaLnBrk="1" hangingPunct="1"/>
            <a:r>
              <a:rPr lang="en-US" altLang="en-US" sz="4000">
                <a:latin typeface="Arial" panose="020B0604020202020204" pitchFamily="34" charset="0"/>
                <a:cs typeface="Arial" panose="020B0604020202020204" pitchFamily="34" charset="0"/>
              </a:rPr>
              <a:t>Brief introduction about the problem statement</a:t>
            </a: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US" altLang="en-US" sz="4000">
              <a:latin typeface="Arial" panose="020B0604020202020204" pitchFamily="34" charset="0"/>
              <a:cs typeface="Arial" panose="020B0604020202020204" pitchFamily="34" charset="0"/>
            </a:endParaRPr>
          </a:p>
          <a:p>
            <a:pPr algn="just"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p:txBody>
      </p:sp>
      <p:sp>
        <p:nvSpPr>
          <p:cNvPr id="3081" name="TextBox 11"/>
          <p:cNvSpPr txBox="1">
            <a:spLocks noChangeArrowheads="1"/>
          </p:cNvSpPr>
          <p:nvPr/>
        </p:nvSpPr>
        <p:spPr bwMode="auto">
          <a:xfrm flipH="1">
            <a:off x="719138" y="36658550"/>
            <a:ext cx="30968950" cy="26765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eaLnBrk="1" hangingPunct="1"/>
            <a:r>
              <a:rPr lang="en-IN" altLang="en-US" sz="4400" b="1">
                <a:latin typeface="Arial" panose="020B0604020202020204" pitchFamily="34" charset="0"/>
                <a:cs typeface="Arial" panose="020B0604020202020204" pitchFamily="34" charset="0"/>
              </a:rPr>
              <a:t>References</a:t>
            </a:r>
          </a:p>
          <a:p>
            <a:pPr algn="just" eaLnBrk="1" hangingPunct="1"/>
            <a:r>
              <a:rPr lang="en-US" altLang="en-US" sz="3200">
                <a:latin typeface="Arial" panose="020B0604020202020204" pitchFamily="34" charset="0"/>
                <a:cs typeface="Arial" panose="020B0604020202020204" pitchFamily="34" charset="0"/>
              </a:rPr>
              <a:t>References appearing in the text should appear at the end of the article and vice-versa. Keep the references to a minimum of two to three. The reference should include the names of all authors, year, full title of the article, full name of publisher, place and year should also be given. For proceedings of symposium/seminar etc., the title of the paper, title of seminar/symposium, place, date and pages should appear along with names of all authors and year. </a:t>
            </a:r>
          </a:p>
          <a:p>
            <a:pPr algn="just" eaLnBrk="1" hangingPunct="1"/>
            <a:endParaRPr lang="en-IN" altLang="en-US" sz="2800">
              <a:latin typeface="Arial" panose="020B0604020202020204" pitchFamily="34" charset="0"/>
              <a:cs typeface="Arial" panose="020B0604020202020204" pitchFamily="34" charset="0"/>
            </a:endParaRPr>
          </a:p>
        </p:txBody>
      </p:sp>
      <p:pic>
        <p:nvPicPr>
          <p:cNvPr id="3082" name="Poster Audio">
            <a:hlinkClick r:id="" action="ppaction://media"/>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765625" y="39625588"/>
            <a:ext cx="1449388"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3" name="Footer Placeholder 2"/>
          <p:cNvSpPr>
            <a:spLocks noGrp="1"/>
          </p:cNvSpPr>
          <p:nvPr>
            <p:ph type="ftr" sz="quarter" idx="11"/>
          </p:nvPr>
        </p:nvSpPr>
        <p:spPr bwMode="auto">
          <a:xfrm>
            <a:off x="977900" y="41194038"/>
            <a:ext cx="30710188" cy="2365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defTabSz="3749675" fontAlgn="base">
              <a:spcBef>
                <a:spcPct val="0"/>
              </a:spcBef>
              <a:spcAft>
                <a:spcPct val="0"/>
              </a:spcAft>
            </a:pPr>
            <a:r>
              <a:rPr lang="en-US" altLang="en-US" sz="3200" b="1" smtClean="0">
                <a:solidFill>
                  <a:srgbClr val="C00000"/>
                </a:solidFill>
                <a:latin typeface="Arial" panose="020B0604020202020204" pitchFamily="34" charset="0"/>
                <a:cs typeface="Arial" panose="020B0604020202020204" pitchFamily="34" charset="0"/>
              </a:rPr>
              <a:t>International Conference - (ICSCI 2022)</a:t>
            </a:r>
          </a:p>
          <a:p>
            <a:pPr defTabSz="3749675" fontAlgn="base">
              <a:spcBef>
                <a:spcPct val="0"/>
              </a:spcBef>
              <a:spcAft>
                <a:spcPct val="0"/>
              </a:spcAft>
            </a:pPr>
            <a:r>
              <a:rPr lang="en-US" altLang="en-US" sz="3200" b="1" smtClean="0">
                <a:solidFill>
                  <a:srgbClr val="C00000"/>
                </a:solidFill>
                <a:latin typeface="Arial" panose="020B0604020202020204" pitchFamily="34" charset="0"/>
                <a:cs typeface="Arial" panose="020B0604020202020204" pitchFamily="34" charset="0"/>
              </a:rPr>
              <a:t>International Conference on System of Crop Intensification for Climate-Smart livelihood and Nutritional Security</a:t>
            </a:r>
          </a:p>
          <a:p>
            <a:pPr defTabSz="3749675" fontAlgn="base">
              <a:spcBef>
                <a:spcPct val="0"/>
              </a:spcBef>
              <a:spcAft>
                <a:spcPct val="0"/>
              </a:spcAft>
            </a:pPr>
            <a:r>
              <a:rPr lang="en-US" altLang="en-US" sz="3200" b="1" smtClean="0">
                <a:solidFill>
                  <a:srgbClr val="C00000"/>
                </a:solidFill>
                <a:latin typeface="Arial" panose="020B0604020202020204" pitchFamily="34" charset="0"/>
                <a:cs typeface="Arial" panose="020B0604020202020204" pitchFamily="34" charset="0"/>
              </a:rPr>
              <a:t>12-14 December, 2022</a:t>
            </a:r>
            <a:endParaRPr lang="en-IN" altLang="en-US" sz="3200" b="1" smtClean="0">
              <a:solidFill>
                <a:srgbClr val="C00000"/>
              </a:solidFill>
              <a:latin typeface="Arial" panose="020B0604020202020204" pitchFamily="34" charset="0"/>
              <a:cs typeface="Arial" panose="020B0604020202020204" pitchFamily="34" charset="0"/>
            </a:endParaRPr>
          </a:p>
        </p:txBody>
      </p:sp>
      <p:pic>
        <p:nvPicPr>
          <p:cNvPr id="3084"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6138" y="41216263"/>
            <a:ext cx="1670050"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5" name="TextBox 6"/>
          <p:cNvSpPr txBox="1">
            <a:spLocks noChangeArrowheads="1"/>
          </p:cNvSpPr>
          <p:nvPr/>
        </p:nvSpPr>
        <p:spPr bwMode="auto">
          <a:xfrm flipH="1">
            <a:off x="15886113" y="5426075"/>
            <a:ext cx="15801975" cy="24461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7300">
                <a:solidFill>
                  <a:schemeClr val="tx1"/>
                </a:solidFill>
                <a:latin typeface="Calibri" panose="020F0502020204030204" pitchFamily="34" charset="0"/>
              </a:defRPr>
            </a:lvl1pPr>
            <a:lvl2pPr marL="742950" indent="-285750">
              <a:defRPr sz="7300">
                <a:solidFill>
                  <a:schemeClr val="tx1"/>
                </a:solidFill>
                <a:latin typeface="Calibri" panose="020F0502020204030204" pitchFamily="34" charset="0"/>
              </a:defRPr>
            </a:lvl2pPr>
            <a:lvl3pPr marL="1143000" indent="-228600">
              <a:defRPr sz="7300">
                <a:solidFill>
                  <a:schemeClr val="tx1"/>
                </a:solidFill>
                <a:latin typeface="Calibri" panose="020F0502020204030204" pitchFamily="34" charset="0"/>
              </a:defRPr>
            </a:lvl3pPr>
            <a:lvl4pPr marL="1600200" indent="-228600">
              <a:defRPr sz="7300">
                <a:solidFill>
                  <a:schemeClr val="tx1"/>
                </a:solidFill>
                <a:latin typeface="Calibri" panose="020F0502020204030204" pitchFamily="34" charset="0"/>
              </a:defRPr>
            </a:lvl4pPr>
            <a:lvl5pPr marL="2057400" indent="-228600">
              <a:defRPr sz="7300">
                <a:solidFill>
                  <a:schemeClr val="tx1"/>
                </a:solidFill>
                <a:latin typeface="Calibri" panose="020F0502020204030204" pitchFamily="34" charset="0"/>
              </a:defRPr>
            </a:lvl5pPr>
            <a:lvl6pPr marL="2514600" indent="-228600" defTabSz="3749675" eaLnBrk="0" fontAlgn="base" hangingPunct="0">
              <a:spcBef>
                <a:spcPct val="0"/>
              </a:spcBef>
              <a:spcAft>
                <a:spcPct val="0"/>
              </a:spcAft>
              <a:defRPr sz="7300">
                <a:solidFill>
                  <a:schemeClr val="tx1"/>
                </a:solidFill>
                <a:latin typeface="Calibri" panose="020F0502020204030204" pitchFamily="34" charset="0"/>
              </a:defRPr>
            </a:lvl6pPr>
            <a:lvl7pPr marL="2971800" indent="-228600" defTabSz="3749675" eaLnBrk="0" fontAlgn="base" hangingPunct="0">
              <a:spcBef>
                <a:spcPct val="0"/>
              </a:spcBef>
              <a:spcAft>
                <a:spcPct val="0"/>
              </a:spcAft>
              <a:defRPr sz="7300">
                <a:solidFill>
                  <a:schemeClr val="tx1"/>
                </a:solidFill>
                <a:latin typeface="Calibri" panose="020F0502020204030204" pitchFamily="34" charset="0"/>
              </a:defRPr>
            </a:lvl7pPr>
            <a:lvl8pPr marL="3429000" indent="-228600" defTabSz="3749675" eaLnBrk="0" fontAlgn="base" hangingPunct="0">
              <a:spcBef>
                <a:spcPct val="0"/>
              </a:spcBef>
              <a:spcAft>
                <a:spcPct val="0"/>
              </a:spcAft>
              <a:defRPr sz="7300">
                <a:solidFill>
                  <a:schemeClr val="tx1"/>
                </a:solidFill>
                <a:latin typeface="Calibri" panose="020F0502020204030204" pitchFamily="34" charset="0"/>
              </a:defRPr>
            </a:lvl8pPr>
            <a:lvl9pPr marL="3886200" indent="-228600" defTabSz="3749675" eaLnBrk="0" fontAlgn="base" hangingPunct="0">
              <a:spcBef>
                <a:spcPct val="0"/>
              </a:spcBef>
              <a:spcAft>
                <a:spcPct val="0"/>
              </a:spcAft>
              <a:defRPr sz="7300">
                <a:solidFill>
                  <a:schemeClr val="tx1"/>
                </a:solidFill>
                <a:latin typeface="Calibri" panose="020F0502020204030204" pitchFamily="34" charset="0"/>
              </a:defRPr>
            </a:lvl9pPr>
          </a:lstStyle>
          <a:p>
            <a:pPr eaLnBrk="1" hangingPunct="1"/>
            <a:r>
              <a:rPr lang="en-IN" altLang="en-US" sz="4400" b="1">
                <a:latin typeface="Arial" panose="020B0604020202020204" pitchFamily="34" charset="0"/>
                <a:cs typeface="Arial" panose="020B0604020202020204" pitchFamily="34" charset="0"/>
              </a:rPr>
              <a:t>Results</a:t>
            </a:r>
          </a:p>
          <a:p>
            <a:pPr eaLnBrk="1" hangingPunct="1"/>
            <a:endParaRPr lang="en-IN" altLang="en-US"/>
          </a:p>
          <a:p>
            <a:pPr algn="just" eaLnBrk="1" hangingPunct="1"/>
            <a:r>
              <a:rPr lang="en-IN" altLang="en-US" sz="4000">
                <a:latin typeface="Arial" panose="020B0604020202020204" pitchFamily="34" charset="0"/>
                <a:cs typeface="Arial" panose="020B0604020202020204" pitchFamily="34" charset="0"/>
              </a:rPr>
              <a:t>Should be supported by sound scientifically analysed data along with explanatory text with relevant tables and figures. Number of tables and figures should be kept at minimum. There should not be duplication of data and figures. Figures should be comprehensive and nicely printed with clear legends. The figure number and Table should not have more than 6 columns.</a:t>
            </a: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r>
              <a:rPr lang="en-IN" altLang="en-US" sz="4000">
                <a:latin typeface="Arial" panose="020B0604020202020204" pitchFamily="34" charset="0"/>
                <a:cs typeface="Arial" panose="020B0604020202020204" pitchFamily="34" charset="0"/>
              </a:rPr>
              <a:t>Fig 1: </a:t>
            </a: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a:p>
          <a:p>
            <a:pPr eaLnBrk="1" hangingPunct="1"/>
            <a:endParaRPr lang="en-IN"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a:p>
            <a:pPr eaLnBrk="1" hangingPunct="1"/>
            <a:r>
              <a:rPr lang="en-IN" altLang="en-US" sz="4000">
                <a:latin typeface="Arial" panose="020B0604020202020204" pitchFamily="34" charset="0"/>
                <a:cs typeface="Arial" panose="020B0604020202020204" pitchFamily="34" charset="0"/>
              </a:rPr>
              <a:t>Table 1:</a:t>
            </a:r>
          </a:p>
          <a:p>
            <a:pPr eaLnBrk="1" hangingPunct="1"/>
            <a:endParaRPr lang="en-IN"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US" altLang="en-US" sz="4000">
              <a:latin typeface="Arial" panose="020B0604020202020204" pitchFamily="34" charset="0"/>
              <a:cs typeface="Arial" panose="020B0604020202020204" pitchFamily="34" charset="0"/>
            </a:endParaRPr>
          </a:p>
          <a:p>
            <a:pPr eaLnBrk="1" hangingPunct="1"/>
            <a:endParaRPr lang="en-IN" altLang="en-US" sz="4000">
              <a:latin typeface="Arial" panose="020B0604020202020204" pitchFamily="34" charset="0"/>
              <a:cs typeface="Arial" panose="020B0604020202020204" pitchFamily="34" charset="0"/>
            </a:endParaRPr>
          </a:p>
        </p:txBody>
      </p:sp>
      <p:pic>
        <p:nvPicPr>
          <p:cNvPr id="3086"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695650" y="41673463"/>
            <a:ext cx="2992438"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7" name="TextBox 1"/>
          <p:cNvSpPr txBox="1">
            <a:spLocks noChangeArrowheads="1"/>
          </p:cNvSpPr>
          <p:nvPr/>
        </p:nvSpPr>
        <p:spPr bwMode="auto">
          <a:xfrm rot="10800000" flipV="1">
            <a:off x="719138" y="533400"/>
            <a:ext cx="58562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300">
                <a:solidFill>
                  <a:schemeClr val="tx1"/>
                </a:solidFill>
                <a:latin typeface="Calibri" panose="020F0502020204030204" pitchFamily="34" charset="0"/>
              </a:defRPr>
            </a:lvl1pPr>
            <a:lvl2pPr marL="742950" indent="-285750">
              <a:defRPr sz="7300">
                <a:solidFill>
                  <a:schemeClr val="tx1"/>
                </a:solidFill>
                <a:latin typeface="Calibri" panose="020F0502020204030204" pitchFamily="34" charset="0"/>
              </a:defRPr>
            </a:lvl2pPr>
            <a:lvl3pPr marL="1143000" indent="-228600">
              <a:defRPr sz="7300">
                <a:solidFill>
                  <a:schemeClr val="tx1"/>
                </a:solidFill>
                <a:latin typeface="Calibri" panose="020F0502020204030204" pitchFamily="34" charset="0"/>
              </a:defRPr>
            </a:lvl3pPr>
            <a:lvl4pPr marL="1600200" indent="-228600">
              <a:defRPr sz="7300">
                <a:solidFill>
                  <a:schemeClr val="tx1"/>
                </a:solidFill>
                <a:latin typeface="Calibri" panose="020F0502020204030204" pitchFamily="34" charset="0"/>
              </a:defRPr>
            </a:lvl4pPr>
            <a:lvl5pPr marL="2057400" indent="-228600">
              <a:defRPr sz="7300">
                <a:solidFill>
                  <a:schemeClr val="tx1"/>
                </a:solidFill>
                <a:latin typeface="Calibri" panose="020F0502020204030204" pitchFamily="34" charset="0"/>
              </a:defRPr>
            </a:lvl5pPr>
            <a:lvl6pPr marL="2514600" indent="-228600" defTabSz="3749675" eaLnBrk="0" fontAlgn="base" hangingPunct="0">
              <a:spcBef>
                <a:spcPct val="0"/>
              </a:spcBef>
              <a:spcAft>
                <a:spcPct val="0"/>
              </a:spcAft>
              <a:defRPr sz="7300">
                <a:solidFill>
                  <a:schemeClr val="tx1"/>
                </a:solidFill>
                <a:latin typeface="Calibri" panose="020F0502020204030204" pitchFamily="34" charset="0"/>
              </a:defRPr>
            </a:lvl6pPr>
            <a:lvl7pPr marL="2971800" indent="-228600" defTabSz="3749675" eaLnBrk="0" fontAlgn="base" hangingPunct="0">
              <a:spcBef>
                <a:spcPct val="0"/>
              </a:spcBef>
              <a:spcAft>
                <a:spcPct val="0"/>
              </a:spcAft>
              <a:defRPr sz="7300">
                <a:solidFill>
                  <a:schemeClr val="tx1"/>
                </a:solidFill>
                <a:latin typeface="Calibri" panose="020F0502020204030204" pitchFamily="34" charset="0"/>
              </a:defRPr>
            </a:lvl7pPr>
            <a:lvl8pPr marL="3429000" indent="-228600" defTabSz="3749675" eaLnBrk="0" fontAlgn="base" hangingPunct="0">
              <a:spcBef>
                <a:spcPct val="0"/>
              </a:spcBef>
              <a:spcAft>
                <a:spcPct val="0"/>
              </a:spcAft>
              <a:defRPr sz="7300">
                <a:solidFill>
                  <a:schemeClr val="tx1"/>
                </a:solidFill>
                <a:latin typeface="Calibri" panose="020F0502020204030204" pitchFamily="34" charset="0"/>
              </a:defRPr>
            </a:lvl8pPr>
            <a:lvl9pPr marL="3886200" indent="-228600" defTabSz="3749675" eaLnBrk="0" fontAlgn="base" hangingPunct="0">
              <a:spcBef>
                <a:spcPct val="0"/>
              </a:spcBef>
              <a:spcAft>
                <a:spcPct val="0"/>
              </a:spcAft>
              <a:defRPr sz="7300">
                <a:solidFill>
                  <a:schemeClr val="tx1"/>
                </a:solidFill>
                <a:latin typeface="Calibri" panose="020F0502020204030204" pitchFamily="34" charset="0"/>
              </a:defRPr>
            </a:lvl9pPr>
          </a:lstStyle>
          <a:p>
            <a:pPr eaLnBrk="1" hangingPunct="1"/>
            <a:r>
              <a:rPr lang="en-IN" altLang="en-US" sz="4800" b="1">
                <a:latin typeface="Arial" panose="020B0604020202020204" pitchFamily="34" charset="0"/>
                <a:cs typeface="Arial" panose="020B0604020202020204" pitchFamily="34" charset="0"/>
              </a:rPr>
              <a:t>Theme: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I2022 poster template final" id="{D5797B24-8E99-4ED1-B79F-614B146788DB}" vid="{BAAA8D59-0C4D-4229-9F8E-B3A917169A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ICSCI2022 poster template final</Template>
  <TotalTime>254</TotalTime>
  <Words>277</Words>
  <Application>Microsoft Office PowerPoint</Application>
  <PresentationFormat>Custom</PresentationFormat>
  <Paragraphs>105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Arial</vt:lpstr>
      <vt:lpstr>Calibri Light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19</cp:revision>
  <dcterms:created xsi:type="dcterms:W3CDTF">2022-11-19T10:33:04Z</dcterms:created>
  <dcterms:modified xsi:type="dcterms:W3CDTF">2022-11-25T10:20:22Z</dcterms:modified>
</cp:coreProperties>
</file>